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17"/>
  </p:notesMasterIdLst>
  <p:handoutMasterIdLst>
    <p:handoutMasterId r:id="rId18"/>
  </p:handoutMasterIdLst>
  <p:sldIdLst>
    <p:sldId id="262" r:id="rId8"/>
    <p:sldId id="266" r:id="rId9"/>
    <p:sldId id="268" r:id="rId10"/>
    <p:sldId id="270" r:id="rId11"/>
    <p:sldId id="267" r:id="rId12"/>
    <p:sldId id="265" r:id="rId13"/>
    <p:sldId id="263" r:id="rId14"/>
    <p:sldId id="269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841C0A-3E16-4005-81D5-373FE51B366E}">
          <p14:sldIdLst>
            <p14:sldId id="262"/>
            <p14:sldId id="266"/>
            <p14:sldId id="268"/>
            <p14:sldId id="270"/>
          </p14:sldIdLst>
        </p14:section>
        <p14:section name="Untitled Section" id="{4890964F-E573-419B-9EA5-84A8EEEEA642}">
          <p14:sldIdLst>
            <p14:sldId id="267"/>
            <p14:sldId id="265"/>
            <p14:sldId id="263"/>
            <p14:sldId id="269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8" autoAdjust="0"/>
    <p:restoredTop sz="94706"/>
  </p:normalViewPr>
  <p:slideViewPr>
    <p:cSldViewPr snapToGrid="0" snapToObjects="1">
      <p:cViewPr varScale="1">
        <p:scale>
          <a:sx n="89" d="100"/>
          <a:sy n="89" d="100"/>
        </p:scale>
        <p:origin x="14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5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=""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=""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=""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=""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r="-24239" b="-22127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=""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=""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10045" y="5834743"/>
            <a:ext cx="5969726" cy="1023259"/>
          </a:xfrm>
        </p:spPr>
        <p:txBody>
          <a:bodyPr/>
          <a:lstStyle/>
          <a:p>
            <a:r>
              <a:rPr lang="lt-LT" dirty="0" smtClean="0"/>
              <a:t>Darbą atlikto: Mantvydas Razulevičius IFF-6/12</a:t>
            </a:r>
          </a:p>
          <a:p>
            <a:r>
              <a:rPr lang="lt-LT" dirty="0" smtClean="0"/>
              <a:t>Darbo vadovas</a:t>
            </a:r>
            <a:r>
              <a:rPr lang="lt-LT" dirty="0"/>
              <a:t>: doc. Sigitas Drąsutis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Laiko planavimo 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Padėti lengviau susiplanuoti, paskirstyti darbus tiek žmonėms, tiek ir įmonėms. </a:t>
            </a: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Darbo tikslas</a:t>
            </a:r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Rinkos</a:t>
            </a:r>
            <a:r>
              <a:rPr lang="en-US" dirty="0" smtClean="0"/>
              <a:t> </a:t>
            </a:r>
            <a:r>
              <a:rPr lang="lt-LT" dirty="0" smtClean="0"/>
              <a:t>analizė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smtClean="0"/>
              <a:t>Duomenų modelis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1" y="1216325"/>
            <a:ext cx="8790316" cy="55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49" y="3402232"/>
            <a:ext cx="1506759" cy="12709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904995" y="1549465"/>
            <a:ext cx="3779116" cy="387002"/>
          </a:xfrm>
        </p:spPr>
        <p:txBody>
          <a:bodyPr/>
          <a:lstStyle/>
          <a:p>
            <a:r>
              <a:rPr lang="en-US" dirty="0" smtClean="0"/>
              <a:t>Vartotojo </a:t>
            </a:r>
            <a:r>
              <a:rPr lang="lt-LT" dirty="0" smtClean="0"/>
              <a:t>sąsajai naudota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Technologijos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95" y="3402232"/>
            <a:ext cx="1969477" cy="1203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38" y="3410612"/>
            <a:ext cx="2255510" cy="1022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848" y="4673201"/>
            <a:ext cx="1479506" cy="1479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171" y="4736076"/>
            <a:ext cx="1356910" cy="13569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37" y="4797695"/>
            <a:ext cx="2177646" cy="13264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848" y="2756819"/>
            <a:ext cx="1848860" cy="1848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013" y="4705416"/>
            <a:ext cx="2321867" cy="1306369"/>
          </a:xfrm>
          <a:prstGeom prst="rect">
            <a:avLst/>
          </a:prstGeom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481980" y="1549465"/>
            <a:ext cx="3504511" cy="387002"/>
          </a:xfrm>
          <a:prstGeom prst="rect">
            <a:avLst/>
          </a:prstGeom>
        </p:spPr>
        <p:txBody>
          <a:bodyPr/>
          <a:lstStyle>
            <a:lvl1pPr mar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dirty="0" smtClean="0"/>
              <a:t>Serveriui naudota: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796" y="2247159"/>
            <a:ext cx="2843514" cy="11063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23" y="2301247"/>
            <a:ext cx="22574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3600" dirty="0" smtClean="0"/>
              <a:t>Viso: 5800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Back-end</a:t>
            </a:r>
            <a:r>
              <a:rPr lang="lt-LT" sz="3600" dirty="0" smtClean="0"/>
              <a:t>:</a:t>
            </a:r>
            <a:r>
              <a:rPr lang="en-US" sz="3600" dirty="0" smtClean="0"/>
              <a:t> 2700</a:t>
            </a:r>
            <a:endParaRPr lang="lt-LT" sz="3600" dirty="0" smtClean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Front-en</a:t>
            </a:r>
            <a:r>
              <a:rPr lang="lt-LT" sz="3600" dirty="0" smtClean="0"/>
              <a:t>d</a:t>
            </a:r>
            <a:r>
              <a:rPr lang="en-US" sz="3600" dirty="0" smtClean="0"/>
              <a:t>: 2000 </a:t>
            </a:r>
            <a:endParaRPr lang="lt-LT" sz="3600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sz="3600" dirty="0" smtClean="0"/>
              <a:t>Testavimui: 1100</a:t>
            </a:r>
            <a:endParaRPr lang="en-US" sz="36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422490"/>
            <a:ext cx="4430486" cy="619724"/>
          </a:xfrm>
        </p:spPr>
        <p:txBody>
          <a:bodyPr/>
          <a:lstStyle/>
          <a:p>
            <a:r>
              <a:rPr lang="lt-LT" sz="4000" dirty="0" smtClean="0"/>
              <a:t>Projekto apimtis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4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 err="1" smtClean="0"/>
              <a:t>Xunit</a:t>
            </a:r>
            <a:r>
              <a:rPr lang="lt-LT" dirty="0" smtClean="0"/>
              <a:t> testavimo karkasas.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 smtClean="0"/>
              <a:t>90</a:t>
            </a:r>
            <a:r>
              <a:rPr lang="en-US" dirty="0" smtClean="0"/>
              <a:t>% </a:t>
            </a:r>
            <a:r>
              <a:rPr lang="en-US" dirty="0" err="1" smtClean="0"/>
              <a:t>padengimas</a:t>
            </a:r>
            <a:endParaRPr lang="en-US" dirty="0" smtClean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 smtClean="0"/>
              <a:t>56 </a:t>
            </a:r>
            <a:r>
              <a:rPr lang="en-US" dirty="0" err="1" smtClean="0"/>
              <a:t>testai</a:t>
            </a:r>
            <a:r>
              <a:rPr lang="en-US" dirty="0" smtClean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Testavimas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Atlikta analizė</a:t>
            </a:r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Suprojektuota sistema</a:t>
            </a:r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Parašyta dokumentacija</a:t>
            </a:r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Sistema </a:t>
            </a:r>
            <a:r>
              <a:rPr lang="lt-LT" dirty="0"/>
              <a:t>yra pilnai funkcionuojanti ir atitinkanti visus iškeltus reikalavimus. </a:t>
            </a:r>
            <a:endParaRPr lang="lt-LT" dirty="0" smtClean="0"/>
          </a:p>
          <a:p>
            <a:pPr marL="228600" lvl="0" indent="-457200">
              <a:buFont typeface="+mj-lt"/>
              <a:buAutoNum type="arabicPeriod"/>
            </a:pPr>
            <a:r>
              <a:rPr lang="lt-LT" dirty="0" smtClean="0"/>
              <a:t>Yra galimybės </a:t>
            </a:r>
            <a:r>
              <a:rPr lang="lt-LT" dirty="0"/>
              <a:t>plėsti sistemą.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Rezultatai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3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indent="-457200">
              <a:buFont typeface="+mj-lt"/>
              <a:buAutoNum type="arabicPeriod"/>
            </a:pPr>
            <a:r>
              <a:rPr lang="lt-LT" dirty="0" smtClean="0"/>
              <a:t>A</a:t>
            </a:r>
          </a:p>
          <a:p>
            <a:pPr marL="2286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lt-LT" dirty="0" err="1" smtClean="0"/>
              <a:t>švados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500EDF-5696-4B97-A3A9-8C691C60D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995</TotalTime>
  <Words>93</Words>
  <Application>Microsoft Office PowerPoint</Application>
  <PresentationFormat>On-screen Show (4:3)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Mantvydas</cp:lastModifiedBy>
  <cp:revision>122</cp:revision>
  <dcterms:created xsi:type="dcterms:W3CDTF">2017-04-05T12:23:50Z</dcterms:created>
  <dcterms:modified xsi:type="dcterms:W3CDTF">2020-05-13T08:02:47Z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